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58" r:id="rId4"/>
    <p:sldId id="259" r:id="rId5"/>
    <p:sldId id="282" r:id="rId6"/>
    <p:sldId id="279" r:id="rId7"/>
    <p:sldId id="280" r:id="rId8"/>
    <p:sldId id="281" r:id="rId9"/>
    <p:sldId id="260" r:id="rId10"/>
    <p:sldId id="283" r:id="rId11"/>
    <p:sldId id="287" r:id="rId12"/>
    <p:sldId id="278" r:id="rId13"/>
    <p:sldId id="262" r:id="rId14"/>
    <p:sldId id="288" r:id="rId15"/>
    <p:sldId id="264" r:id="rId16"/>
    <p:sldId id="265" r:id="rId17"/>
    <p:sldId id="285" r:id="rId18"/>
    <p:sldId id="286" r:id="rId19"/>
    <p:sldId id="268" r:id="rId20"/>
    <p:sldId id="274" r:id="rId21"/>
    <p:sldId id="277" r:id="rId22"/>
    <p:sldId id="284" r:id="rId23"/>
    <p:sldId id="276" r:id="rId24"/>
    <p:sldId id="289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557"/>
  </p:normalViewPr>
  <p:slideViewPr>
    <p:cSldViewPr snapToGrid="0" snapToObjects="1">
      <p:cViewPr varScale="1">
        <p:scale>
          <a:sx n="107" d="100"/>
          <a:sy n="107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8EC2-48F6-E842-9046-62CD6A8965F4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7849-4649-314A-9FF7-65B3DE0E8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AVIRIS &amp; NEON teams in Barrow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Recorded while AVIRIS acquiring Great Bear Lake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Recorded while AVIRIS acquiring lines over eastern Great Bear Lake. Some haze moving in the the area, but mostly clear skies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98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Conditions near Yellowknife at start of Daring Lake transect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front encroaching on Daring Lake as AVIRIS arrives; increasing cumulus interference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cloud bank on the eastern side of Great Bear Lake prohibits collections near Port Radium, but collecting data over Saw Mill Bay and points west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7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3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86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Windy screen shot from ~1900Z showing satellite cloud imagery over the Great Bear Lake – Great Slave Lake corridor.</a:t>
            </a:r>
          </a:p>
          <a:p>
            <a:r>
              <a:rPr lang="en-US" dirty="0"/>
              <a:t>Note the large cloud front obscuring eastern Great Bear 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Windy visible imagery circa 1900Z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98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Taken during the time when AVIRIS approaching Daring Lake – where a cloud front is encroaching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28600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18 July 2019 (DOY  199) </a:t>
            </a:r>
          </a:p>
          <a:p>
            <a:pPr algn="ctr" eaLnBrk="1" hangingPunct="1"/>
            <a:r>
              <a:rPr lang="en-US" sz="2400" b="1" dirty="0"/>
              <a:t>AVIRIS-NG: Sortie 1: Daring Lake – Great Bear Lake</a:t>
            </a:r>
          </a:p>
          <a:p>
            <a:pPr algn="ctr" eaLnBrk="1" hangingPunct="1"/>
            <a:r>
              <a:rPr lang="en-US" sz="2400" b="1" dirty="0"/>
              <a:t>Sortie 2: Southern Great Slave Lake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10443273" y="6266316"/>
            <a:ext cx="105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IR 1728Z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4541676" y="6266316"/>
            <a:ext cx="116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Vis 1728Z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1491111" y="3243710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7380709" y="3240167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5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22C1-B520-CB47-8577-8CD69729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8BD72-743A-5F4C-933E-4EA8D42B3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4262F-E4EC-C342-85A5-597301FFB115}"/>
              </a:ext>
            </a:extLst>
          </p:cNvPr>
          <p:cNvSpPr txBox="1"/>
          <p:nvPr/>
        </p:nvSpPr>
        <p:spPr>
          <a:xfrm rot="-5400000">
            <a:off x="-595034" y="3674028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3FCDA-7777-0848-9A0A-40987AC8C748}"/>
              </a:ext>
            </a:extLst>
          </p:cNvPr>
          <p:cNvSpPr txBox="1"/>
          <p:nvPr/>
        </p:nvSpPr>
        <p:spPr>
          <a:xfrm>
            <a:off x="5527342" y="62571"/>
            <a:ext cx="3729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Sortie 1: As-Flown Lines</a:t>
            </a:r>
          </a:p>
        </p:txBody>
      </p:sp>
    </p:spTree>
    <p:extLst>
      <p:ext uri="{BB962C8B-B14F-4D97-AF65-F5344CB8AC3E}">
        <p14:creationId xmlns:p14="http://schemas.microsoft.com/office/powerpoint/2010/main" val="310298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9FA4AB-A58D-6745-BD47-C33E03885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930" y="1314451"/>
            <a:ext cx="5445457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087C0-5861-A14C-8848-9CACFAB4E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4451"/>
            <a:ext cx="6619164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50766" y="1444802"/>
            <a:ext cx="208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Daring Lake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BFF27-AFCC-9E45-8F8A-4E6DDA8711A5}"/>
              </a:ext>
            </a:extLst>
          </p:cNvPr>
          <p:cNvSpPr txBox="1"/>
          <p:nvPr/>
        </p:nvSpPr>
        <p:spPr>
          <a:xfrm>
            <a:off x="6909547" y="1444802"/>
            <a:ext cx="160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Daring Lake</a:t>
            </a:r>
          </a:p>
          <a:p>
            <a:pPr algn="ctr"/>
            <a:r>
              <a:rPr lang="en-US" b="1" dirty="0"/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369972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889B62-B552-9544-86F9-2CEBFDED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4451"/>
            <a:ext cx="6592185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-6846" y="1444802"/>
            <a:ext cx="219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Great Bear Lake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2A03F-41F5-C446-9017-7D5EFDDB12FA}"/>
              </a:ext>
            </a:extLst>
          </p:cNvPr>
          <p:cNvSpPr txBox="1"/>
          <p:nvPr/>
        </p:nvSpPr>
        <p:spPr>
          <a:xfrm>
            <a:off x="7092193" y="1444801"/>
            <a:ext cx="219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Great Bear Lake Area</a:t>
            </a:r>
          </a:p>
          <a:p>
            <a:pPr algn="ctr"/>
            <a:r>
              <a:rPr lang="en-US" b="1" dirty="0"/>
              <a:t>As-Flown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520B5E-1651-1545-AF98-89D5D6674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343" y="2091132"/>
            <a:ext cx="53289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889B62-B552-9544-86F9-2CEBFDED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4451"/>
            <a:ext cx="6592185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-6846" y="1444802"/>
            <a:ext cx="219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Great Bear Lake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2A03F-41F5-C446-9017-7D5EFDDB12FA}"/>
              </a:ext>
            </a:extLst>
          </p:cNvPr>
          <p:cNvSpPr txBox="1"/>
          <p:nvPr/>
        </p:nvSpPr>
        <p:spPr>
          <a:xfrm>
            <a:off x="7092193" y="1444801"/>
            <a:ext cx="219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Great Bear Lake Area</a:t>
            </a:r>
          </a:p>
          <a:p>
            <a:pPr algn="ctr"/>
            <a:r>
              <a:rPr lang="en-US" b="1" dirty="0"/>
              <a:t>As-Flown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520B5E-1651-1545-AF98-89D5D6674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343" y="2091132"/>
            <a:ext cx="5328921" cy="3657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D6BFCA-6C70-734A-9F26-A22EDADA90AD}"/>
              </a:ext>
            </a:extLst>
          </p:cNvPr>
          <p:cNvSpPr/>
          <p:nvPr/>
        </p:nvSpPr>
        <p:spPr>
          <a:xfrm>
            <a:off x="3306394" y="2967335"/>
            <a:ext cx="55792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51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325A-D, FL183, Run ID </a:t>
            </a:r>
            <a:r>
              <a:rPr lang="en-US" sz="1600" dirty="0"/>
              <a:t>183446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 err="1">
                <a:ea typeface="Calibri" charset="0"/>
              </a:rPr>
              <a:t>Chalkyitsik</a:t>
            </a:r>
            <a:r>
              <a:rPr lang="en-US" sz="1600" dirty="0">
                <a:ea typeface="Calibri" charset="0"/>
              </a:rPr>
              <a:t> – Porcupine River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325A-D, FL183, Run ID </a:t>
            </a:r>
            <a:r>
              <a:rPr lang="en-US" sz="1600" dirty="0"/>
              <a:t>201426 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 err="1">
                <a:ea typeface="Calibri" charset="0"/>
              </a:rPr>
              <a:t>Chalkyitsik</a:t>
            </a:r>
            <a:r>
              <a:rPr lang="en-US" sz="1600" dirty="0">
                <a:ea typeface="Calibri" charset="0"/>
              </a:rPr>
              <a:t> – Porcupine River - reverse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50B63-DA57-214F-AE47-16B5BC61F7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855279" y="-17218053"/>
            <a:ext cx="1600200" cy="40875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EC33F-2CB7-5E47-A3A5-218682F1D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690211" y="-6371149"/>
            <a:ext cx="1600200" cy="22545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10656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582051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 bit of fogging on lower edge of image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Popcorn clouds and orthorectification glitch near left 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6A866-0934-6744-9DBC-433DB488EA1B}"/>
              </a:ext>
            </a:extLst>
          </p:cNvPr>
          <p:cNvSpPr/>
          <p:nvPr/>
        </p:nvSpPr>
        <p:spPr>
          <a:xfrm>
            <a:off x="3306394" y="2967335"/>
            <a:ext cx="55792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C39A-8A8E-3E4A-B8D0-5C7FFA74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57F10-6590-1E49-95CE-DBD221EB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70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0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58B95-76AD-DE47-B239-DBC76024D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70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76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9335C-04D4-A94D-86B8-5FD791B034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7629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9146325" y="85241"/>
            <a:ext cx="2814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DWC </a:t>
            </a:r>
          </a:p>
          <a:p>
            <a:pPr algn="ctr"/>
            <a:r>
              <a:rPr lang="en-US" sz="2800" b="1" dirty="0"/>
              <a:t>Camera 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9AAFD-F911-FB46-A831-1A2261C53523}"/>
              </a:ext>
            </a:extLst>
          </p:cNvPr>
          <p:cNvSpPr txBox="1"/>
          <p:nvPr/>
        </p:nvSpPr>
        <p:spPr>
          <a:xfrm>
            <a:off x="1210130" y="5415885"/>
            <a:ext cx="132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Wrigley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4C2D9-9823-0C4D-A99F-601A387281EB}"/>
              </a:ext>
            </a:extLst>
          </p:cNvPr>
          <p:cNvSpPr txBox="1"/>
          <p:nvPr/>
        </p:nvSpPr>
        <p:spPr>
          <a:xfrm>
            <a:off x="5069672" y="4149603"/>
            <a:ext cx="1644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Gameti</a:t>
            </a:r>
            <a:r>
              <a:rPr lang="en-US" sz="2800" b="1" dirty="0"/>
              <a:t>/</a:t>
            </a:r>
          </a:p>
          <a:p>
            <a:pPr algn="ctr"/>
            <a:r>
              <a:rPr lang="en-US" sz="2800" b="1" dirty="0"/>
              <a:t>Rae Lakes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A5691-4FF1-C944-85F6-561C69E11D83}"/>
              </a:ext>
            </a:extLst>
          </p:cNvPr>
          <p:cNvSpPr txBox="1"/>
          <p:nvPr/>
        </p:nvSpPr>
        <p:spPr>
          <a:xfrm>
            <a:off x="7230439" y="4016995"/>
            <a:ext cx="168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Wekweeti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CBC3-41B4-0A47-AE09-8DB8F7C69EC2}"/>
              </a:ext>
            </a:extLst>
          </p:cNvPr>
          <p:cNvSpPr txBox="1"/>
          <p:nvPr/>
        </p:nvSpPr>
        <p:spPr>
          <a:xfrm>
            <a:off x="9582641" y="5939105"/>
            <a:ext cx="150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Lutsel’ke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FE6F3-1A36-DB4E-AD88-08E6A438858D}"/>
              </a:ext>
            </a:extLst>
          </p:cNvPr>
          <p:cNvSpPr txBox="1"/>
          <p:nvPr/>
        </p:nvSpPr>
        <p:spPr>
          <a:xfrm>
            <a:off x="68606" y="2908213"/>
            <a:ext cx="10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Tulita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18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C000"/>
              </a:solidFill>
            </a:endParaRPr>
          </a:p>
          <a:p>
            <a:r>
              <a:rPr lang="en-US" sz="1800" dirty="0"/>
              <a:t>Current Deployment Location:  Yellowknife NT (CYZF)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M </a:t>
            </a:r>
            <a:r>
              <a:rPr lang="en-US" sz="1800" dirty="0" err="1">
                <a:solidFill>
                  <a:prstClr val="black"/>
                </a:solidFill>
              </a:rPr>
              <a:t>Drowley</a:t>
            </a:r>
            <a:r>
              <a:rPr lang="en-US" sz="1800" dirty="0">
                <a:solidFill>
                  <a:prstClr val="black"/>
                </a:solidFill>
              </a:rPr>
              <a:t> (PIC), C McCann,  M </a:t>
            </a:r>
            <a:r>
              <a:rPr lang="en-US" sz="1800" dirty="0" err="1">
                <a:solidFill>
                  <a:prstClr val="black"/>
                </a:solidFill>
              </a:rPr>
              <a:t>Helmlinger</a:t>
            </a:r>
            <a:r>
              <a:rPr lang="en-US" sz="1800" dirty="0">
                <a:solidFill>
                  <a:prstClr val="black"/>
                </a:solidFill>
              </a:rPr>
              <a:t>, L Rios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F3D44-60B9-B041-836A-33E620029D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941" y="1313204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245D9D-BB35-784D-AF7D-E12B233069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78" y="1298913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95775-8885-6C4B-B7A4-1A940FB2E6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78" y="4082720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AB831C-AF7D-F24C-B061-1B28798EE3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941" y="4082720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2671-5ACB-EF46-9D6B-645A608AB7D6}"/>
              </a:ext>
            </a:extLst>
          </p:cNvPr>
          <p:cNvSpPr txBox="1"/>
          <p:nvPr/>
        </p:nvSpPr>
        <p:spPr>
          <a:xfrm rot="-5400000">
            <a:off x="-1992080" y="3557426"/>
            <a:ext cx="4849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Wekweeti</a:t>
            </a:r>
            <a:r>
              <a:rPr lang="en-US" b="1" dirty="0"/>
              <a:t> Airport (CYWE) N64 11 27 W114 04 36</a:t>
            </a:r>
          </a:p>
          <a:p>
            <a:pPr algn="ctr"/>
            <a:r>
              <a:rPr lang="en-US" b="1" dirty="0"/>
              <a:t>0950 MDT/1550Z UTC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A6B5D-FD44-A24D-A75E-2D1F692C9E59}"/>
              </a:ext>
            </a:extLst>
          </p:cNvPr>
          <p:cNvSpPr txBox="1"/>
          <p:nvPr/>
        </p:nvSpPr>
        <p:spPr>
          <a:xfrm>
            <a:off x="6978448" y="353369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D24A-2081-4645-B90C-ACD679BAEF50}"/>
              </a:ext>
            </a:extLst>
          </p:cNvPr>
          <p:cNvSpPr txBox="1"/>
          <p:nvPr/>
        </p:nvSpPr>
        <p:spPr>
          <a:xfrm>
            <a:off x="3199212" y="630510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BC428-57BF-C748-A21C-17269390271C}"/>
              </a:ext>
            </a:extLst>
          </p:cNvPr>
          <p:cNvSpPr txBox="1"/>
          <p:nvPr/>
        </p:nvSpPr>
        <p:spPr>
          <a:xfrm>
            <a:off x="6978448" y="630510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C2392-3DC1-0B4C-A675-0CB188F6FA03}"/>
              </a:ext>
            </a:extLst>
          </p:cNvPr>
          <p:cNvSpPr txBox="1"/>
          <p:nvPr/>
        </p:nvSpPr>
        <p:spPr>
          <a:xfrm>
            <a:off x="3492754" y="3533692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96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2671-5ACB-EF46-9D6B-645A608AB7D6}"/>
              </a:ext>
            </a:extLst>
          </p:cNvPr>
          <p:cNvSpPr txBox="1"/>
          <p:nvPr/>
        </p:nvSpPr>
        <p:spPr>
          <a:xfrm rot="-5400000">
            <a:off x="-2007564" y="3557426"/>
            <a:ext cx="487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Gamètì</a:t>
            </a:r>
            <a:r>
              <a:rPr lang="en-US" b="1" dirty="0"/>
              <a:t>/Rae Lakes (CYRA) N64 06 55 W117 18 48 </a:t>
            </a:r>
          </a:p>
          <a:p>
            <a:pPr algn="ctr"/>
            <a:r>
              <a:rPr lang="en-US" b="1" dirty="0"/>
              <a:t>1230 MDT/1830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32AA3-7213-984D-89F6-BE00C1DF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01" y="1811312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7AC22-97C1-BE4E-B7C0-95D9EFDB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8" y="1811312"/>
            <a:ext cx="5486400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CA6B5D-FD44-A24D-A75E-2D1F692C9E59}"/>
              </a:ext>
            </a:extLst>
          </p:cNvPr>
          <p:cNvSpPr txBox="1"/>
          <p:nvPr/>
        </p:nvSpPr>
        <p:spPr>
          <a:xfrm>
            <a:off x="3249881" y="542870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D24A-2081-4645-B90C-ACD679BAEF50}"/>
              </a:ext>
            </a:extLst>
          </p:cNvPr>
          <p:cNvSpPr txBox="1"/>
          <p:nvPr/>
        </p:nvSpPr>
        <p:spPr>
          <a:xfrm>
            <a:off x="8985196" y="5454320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8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2671-5ACB-EF46-9D6B-645A608AB7D6}"/>
              </a:ext>
            </a:extLst>
          </p:cNvPr>
          <p:cNvSpPr txBox="1"/>
          <p:nvPr/>
        </p:nvSpPr>
        <p:spPr>
          <a:xfrm rot="-5400000">
            <a:off x="-1764805" y="3557426"/>
            <a:ext cx="4394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Tulita</a:t>
            </a:r>
            <a:r>
              <a:rPr lang="en-US" b="1" dirty="0"/>
              <a:t> Airport (CZFN) N64 54 35 W125 34 10 </a:t>
            </a:r>
          </a:p>
          <a:p>
            <a:pPr algn="ctr"/>
            <a:r>
              <a:rPr lang="en-US" b="1" dirty="0"/>
              <a:t>1230 MDT/1830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32AA3-7213-984D-89F6-BE00C1DF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01" y="1811312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7AC22-97C1-BE4E-B7C0-95D9EFDB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8" y="1811312"/>
            <a:ext cx="5486400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CA6B5D-FD44-A24D-A75E-2D1F692C9E59}"/>
              </a:ext>
            </a:extLst>
          </p:cNvPr>
          <p:cNvSpPr txBox="1"/>
          <p:nvPr/>
        </p:nvSpPr>
        <p:spPr>
          <a:xfrm>
            <a:off x="3249881" y="5428702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D24A-2081-4645-B90C-ACD679BAEF50}"/>
              </a:ext>
            </a:extLst>
          </p:cNvPr>
          <p:cNvSpPr txBox="1"/>
          <p:nvPr/>
        </p:nvSpPr>
        <p:spPr>
          <a:xfrm>
            <a:off x="8985196" y="545432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42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2671-5ACB-EF46-9D6B-645A608AB7D6}"/>
              </a:ext>
            </a:extLst>
          </p:cNvPr>
          <p:cNvSpPr txBox="1"/>
          <p:nvPr/>
        </p:nvSpPr>
        <p:spPr>
          <a:xfrm rot="-5400000">
            <a:off x="-1514577" y="3557426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Lutselk'e</a:t>
            </a:r>
            <a:r>
              <a:rPr lang="en-US" b="1" dirty="0"/>
              <a:t> (CYLK) N62 25 06 W110 40 56</a:t>
            </a:r>
          </a:p>
          <a:p>
            <a:pPr algn="ctr"/>
            <a:r>
              <a:rPr lang="en-US" b="1" dirty="0"/>
              <a:t>0850 MDT/1450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32AA3-7213-984D-89F6-BE00C1DF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01" y="1811312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7AC22-97C1-BE4E-B7C0-95D9EFDB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8" y="1811312"/>
            <a:ext cx="5486400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CA6B5D-FD44-A24D-A75E-2D1F692C9E59}"/>
              </a:ext>
            </a:extLst>
          </p:cNvPr>
          <p:cNvSpPr txBox="1"/>
          <p:nvPr/>
        </p:nvSpPr>
        <p:spPr>
          <a:xfrm>
            <a:off x="3291174" y="5428702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D24A-2081-4645-B90C-ACD679BAEF50}"/>
              </a:ext>
            </a:extLst>
          </p:cNvPr>
          <p:cNvSpPr txBox="1"/>
          <p:nvPr/>
        </p:nvSpPr>
        <p:spPr>
          <a:xfrm>
            <a:off x="8669308" y="545432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0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DD8F-6987-E547-A998-61CFB3C1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7B079-7C42-664B-9632-06EA433F9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Sortie #2</a:t>
            </a:r>
          </a:p>
        </p:txBody>
      </p:sp>
    </p:spTree>
    <p:extLst>
      <p:ext uri="{BB962C8B-B14F-4D97-AF65-F5344CB8AC3E}">
        <p14:creationId xmlns:p14="http://schemas.microsoft.com/office/powerpoint/2010/main" val="544230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A04C-B22A-A244-B0A4-C0B19A62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BF3C-9D39-DE4B-A589-CA891FF4F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54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B8E9-91D1-944B-A6C6-6088633B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5ED70-4735-BF43-B702-779373BF8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81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6AFA-2DBE-394F-972B-A0A7EA29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2D17A-496A-5743-B42C-F0D5E5144D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Extreme clear across the Great Bear Lake – Great Slave Lake corridor</a:t>
            </a:r>
          </a:p>
          <a:p>
            <a:r>
              <a:rPr lang="en-US" sz="2000" dirty="0"/>
              <a:t>Sampling Daring Lake in advance of Townsend &amp; </a:t>
            </a:r>
            <a:r>
              <a:rPr lang="en-US" sz="2000" dirty="0" err="1"/>
              <a:t>Butman</a:t>
            </a:r>
            <a:r>
              <a:rPr lang="en-US" sz="2000" dirty="0"/>
              <a:t> teams ground sampling in early August; First ABoVE sortie to Great Bear Lake area</a:t>
            </a:r>
          </a:p>
          <a:p>
            <a:r>
              <a:rPr lang="en-US" sz="2000" dirty="0"/>
              <a:t>Daring Lake – Encroaching front brings 10-20% cumulus interference to Daring Lake as AVIRIS approached – clear above; lines acquired despite clouds</a:t>
            </a:r>
          </a:p>
          <a:p>
            <a:r>
              <a:rPr lang="en-US" sz="2000" dirty="0"/>
              <a:t>Great Bear Lake – large cloud mass over eastern portion of GBL rules out Port Radium area, but Saw Mill Bay and lines to the east acquired; slight haze below but clear skies above the plane</a:t>
            </a:r>
          </a:p>
          <a:p>
            <a:r>
              <a:rPr lang="en-US" sz="2000" dirty="0"/>
              <a:t>Lines of Opportunity acquired during transits from Daring Lake to Great Bear Lake, and from Great Bear Lake back to Yellowknife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D8D30-CE82-0B48-AA60-4AE0393AB5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4" y="1360870"/>
            <a:ext cx="41148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496A5-FDEB-2148-AB9E-C34467A629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114800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DB574-B16D-F54E-9077-3C74EBA1D3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614" y="4114800"/>
            <a:ext cx="41148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DA3257-93BF-A448-A59A-0D41FED042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4" y="4104070"/>
            <a:ext cx="4114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4AC8ED-F879-5943-A5AD-5A6458160E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360870"/>
            <a:ext cx="41148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CABC78-DCE1-324B-A5F0-1F3D3F6F32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614" y="136087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BA2C-5458-A640-BC1B-6C18E266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84B39-E117-BC45-B615-165C10E906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09" y="1785937"/>
            <a:ext cx="59436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5ADC0-B0B5-9E45-BB62-885919F0C0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69" y="1785937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6AEF-0C01-504C-B3BC-27A66F51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A71FD-0861-DC44-B98E-74AABCD339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386" y="1657350"/>
            <a:ext cx="5943600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7A026-18F2-EA4B-B2DD-CCD12BF19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8" y="165735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A391-1C8C-B84C-A80E-FC35557C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7578F-B1DC-C847-86DC-87DD51137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3C33-7523-E04B-B705-7074C8B3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85B78-4E63-6842-986A-E85C90664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 July 2019/DOY 199</a:t>
            </a:r>
            <a:br>
              <a:rPr lang="en-US" dirty="0"/>
            </a:br>
            <a:r>
              <a:rPr lang="en-US" dirty="0"/>
              <a:t>Daring Lake – Great Bear Lake/So. Great Slave Lake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10443273" y="6266316"/>
            <a:ext cx="105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 1428Z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4541676" y="6266316"/>
            <a:ext cx="116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 1428Z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2548393" y="3529466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8437992" y="3597361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7364</TotalTime>
  <Words>665</Words>
  <Application>Microsoft Macintosh PowerPoint</Application>
  <PresentationFormat>Widescreen</PresentationFormat>
  <Paragraphs>130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PowerPoint Presentation</vt:lpstr>
      <vt:lpstr>PowerPoint Presentation</vt:lpstr>
      <vt:lpstr>18 July 2019/DOY 199 Daring Lake – Great Bear Lake/So. Great Slave Lake</vt:lpstr>
      <vt:lpstr>18 July 2019/DOY 199 Daring Lake – Great Bear Lake/So. Great Slave Lake</vt:lpstr>
      <vt:lpstr>PowerPoint Presentation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PowerPoint Presentation</vt:lpstr>
      <vt:lpstr>18 July 2019/DOY 199 Daring Lake – Great Bear Lake</vt:lpstr>
      <vt:lpstr>PowerPoint Presentation</vt:lpstr>
      <vt:lpstr>PowerPoint Presentation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18 July 2019/DOY 199 Daring Lake – Great Bear Lake/So. Great Slave Lake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104</cp:revision>
  <dcterms:created xsi:type="dcterms:W3CDTF">2019-07-01T20:11:14Z</dcterms:created>
  <dcterms:modified xsi:type="dcterms:W3CDTF">2019-08-06T17:19:38Z</dcterms:modified>
</cp:coreProperties>
</file>